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BB06E-99DB-4243-9E64-9B2153147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39685-8355-4746-B407-2C5F790E4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C5888-A634-4403-B1EF-6CBD97CE3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419-4121-4308-AD9D-977FC9A6D79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B99DC-CA35-4067-85A5-1C33A139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5B5E2-A9C9-4E7E-9B91-73F27BBF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45D-0D96-460B-B75B-78B4C80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6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5443-28DA-4A1D-87C0-50EB3BBC5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D5B49-621C-468A-A585-5CEF82072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57C6B-9BF3-4A70-8333-8D89BEAD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419-4121-4308-AD9D-977FC9A6D79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E93D0-5A90-4871-9A6F-7C1868456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D2388-30A0-4C1A-BCE2-9ADCA5EA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45D-0D96-460B-B75B-78B4C80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2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2B399D-60EF-400B-A466-FA0B8DB82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EC507-EA5A-4836-A322-9DAE6C6D5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51690-EEBE-4511-A9BB-D64C84D0B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419-4121-4308-AD9D-977FC9A6D79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85970-EC10-4E70-8291-3C4D3592F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D06F2-6F2E-4698-8F02-FFCBE557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45D-0D96-460B-B75B-78B4C80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8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0383C-CC25-4817-8067-FEE04C6F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206F0-0E48-485E-94A9-8A3D2281A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D96ED-C333-47FA-B762-EFE4B5CCF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419-4121-4308-AD9D-977FC9A6D79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E4670-C192-4F2D-AE1F-A1B3F24D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FFAA3-E2A8-4F39-91CA-2500B208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45D-0D96-460B-B75B-78B4C80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6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32FB-5581-4615-A7B7-E8010FC2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6A19C-B602-43EB-9735-90FA8A73C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DFD23-9D53-4C1B-B494-EFE163D1F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419-4121-4308-AD9D-977FC9A6D79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D734E-F008-4736-900E-306E9336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D717D-05A3-4410-8A29-9E09203D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45D-0D96-460B-B75B-78B4C80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7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DD85F-FD71-499A-97B0-DD3680FF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B3030-C081-497B-9685-C61A8D47C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7B6FE-11D0-41EF-BB4A-8504BA144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BB3A9-3F46-42B2-9865-F9F3F3A8B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419-4121-4308-AD9D-977FC9A6D79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C6449-3BF2-49CC-8F9A-A7D78DE64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ECF0A-3BE0-4029-9C91-97451248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45D-0D96-460B-B75B-78B4C80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8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B4E7-8A17-441A-A7AD-2CA18BD6C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29565-6119-4045-A244-121BF580B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3BF86-2346-4647-82D2-ABB0A87C0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BC222-49BE-48DD-ADCB-939995BD6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D908B2-C06D-4B3E-A4AB-C220BDB79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487A78-5516-4EA0-B439-38D1E38DA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419-4121-4308-AD9D-977FC9A6D79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15F02-0593-4A11-BD55-283333D74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BD96DA-D86F-4C40-A535-2A9D715A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45D-0D96-460B-B75B-78B4C80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1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B9F5C-BB1F-4BA5-89AB-392C739A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F6561-5027-4057-BB8A-6D9CF132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419-4121-4308-AD9D-977FC9A6D79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810-FC60-4266-8088-3E7EFC8CB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6656D-9F65-4973-951D-831417EA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45D-0D96-460B-B75B-78B4C80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1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E995C-9CDB-4BAE-BA4E-48043096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419-4121-4308-AD9D-977FC9A6D79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70A2C5-787A-4F34-B220-DD14F56F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117BB-B5EA-4D69-AD90-61C45A63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45D-0D96-460B-B75B-78B4C80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0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600E-7488-4EB2-86A0-B8B86EAC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AC457-817D-4739-93B0-E6468BD81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D2D09-7B34-4824-9855-78DA2F284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05D00-5B72-401E-801E-5C66B2AA3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419-4121-4308-AD9D-977FC9A6D79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806AE-9BC1-4894-BEC1-62CC7C89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4FEA4-C37A-4B55-814A-B25590C3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45D-0D96-460B-B75B-78B4C80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6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766E7-49EE-41B0-9061-2B16D45F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24F26-5E86-4652-9ECE-8D29950E4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287C1-250C-471A-82C2-504DBA052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CA76D-1A3A-44E2-BF7F-A1C157DF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A419-4121-4308-AD9D-977FC9A6D79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EA499-CE35-4695-BB14-762F2CB4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5F433-798D-45F7-8A22-88D1DBC0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45D-0D96-460B-B75B-78B4C80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1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23775C-907C-4558-B2D6-85D10396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A8275-C7D6-40B1-9D09-D4B87B02E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1A23B-3AD2-4581-B1C1-05AE14AF6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1A419-4121-4308-AD9D-977FC9A6D79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F786E-4714-4AF7-96D7-F4EF3151A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90BE5-98A8-4DF8-9D7E-4E3F5C520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8845D-0D96-460B-B75B-78B4C80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5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4AF51-D896-4AFC-9C6E-C32257D457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BF398-BEA5-4DD5-BEE1-165E91B3EA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chocolate&#10;&#10;Description automatically generated">
            <a:extLst>
              <a:ext uri="{FF2B5EF4-FFF2-40B4-BE49-F238E27FC236}">
                <a16:creationId xmlns:a16="http://schemas.microsoft.com/office/drawing/2014/main" id="{1EC376E3-C9AB-4764-92EA-91975D3A8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79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Felicity Giltrap</dc:creator>
  <cp:lastModifiedBy>Felicity Giltrap</cp:lastModifiedBy>
  <cp:revision>5</cp:revision>
  <dcterms:created xsi:type="dcterms:W3CDTF">2022-01-26T22:28:27Z</dcterms:created>
  <dcterms:modified xsi:type="dcterms:W3CDTF">2022-01-31T01:18:26Z</dcterms:modified>
</cp:coreProperties>
</file>